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375" r:id="rId4"/>
    <p:sldId id="412" r:id="rId5"/>
    <p:sldId id="422" r:id="rId6"/>
    <p:sldId id="423" r:id="rId7"/>
    <p:sldId id="415" r:id="rId8"/>
    <p:sldId id="424" r:id="rId9"/>
    <p:sldId id="425" r:id="rId10"/>
    <p:sldId id="426" r:id="rId11"/>
    <p:sldId id="427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476A-7BD2-1FA8-DD68-9DF5BEF9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A5DDD5-ACA8-7540-4D26-BDFD4E6C6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2F3462-5E57-1DC9-15F0-307EEAABF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59FC8-F7E9-799D-2CE6-59DE725A1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2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comments" Target="../comments/comment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omments" Target="../comments/comment2.xm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comments" Target="../comments/comment3.xml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Spectrum-based Modality Representation Fusion Graph Convolutional Network for Multimodal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2024.12.26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WSDM 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41112" y="4902849"/>
            <a:ext cx="450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https://github.com/kennethorq/SMORE</a:t>
            </a:r>
            <a:endParaRPr lang="en-US" altLang="zh-CN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551B939-9EDD-C613-1839-7CABFEDDA1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9925" y="2806517"/>
            <a:ext cx="9672150" cy="13721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E525E3-6088-BC49-65BD-8A2A649F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" y="2095662"/>
            <a:ext cx="5732910" cy="26825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1CE2EE-0BBF-D5FF-654B-CEF9784F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50" y="2119192"/>
            <a:ext cx="5260950" cy="26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F9D07-00E6-AE2B-B199-24619EA0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39C1228-F8E5-CEE8-7082-AF7AA423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A3B8AF-A3F4-05AA-0CA7-3178AABF7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4" y="2136577"/>
            <a:ext cx="5033640" cy="34354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2735F7-BC79-CB34-D5C2-A62817156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423" y="2136577"/>
            <a:ext cx="5222673" cy="34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51177" y="2599634"/>
            <a:ext cx="5513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Although it is essential to infer fusion preferences, existing works combine modalities directly without taking into account the impact of modality-specific noise, which may detrimentally affect the quality of item representations learned.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7F5838-00FD-8907-52B3-C4685F7EB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13" y="1262982"/>
            <a:ext cx="4389223" cy="5256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B1BC59-C215-FD6A-0E98-EF9A68DF0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519061"/>
            <a:ext cx="11515344" cy="405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49EBEB-BB00-70FB-D5BC-655BC809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88" y="1563462"/>
            <a:ext cx="4348031" cy="3415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E0F02C-EC3C-2B00-92BA-29F1E9B39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088" y="2118707"/>
            <a:ext cx="4549592" cy="388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C1DD72-AA75-4952-A742-EF0C00736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297" y="2650237"/>
            <a:ext cx="4900071" cy="6309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25D3CD-ED0F-0957-FEA2-A50AE8C09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088" y="3424649"/>
            <a:ext cx="4441611" cy="420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B83114-106E-86D1-4150-8D0D98F33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8089" y="3999889"/>
            <a:ext cx="4068008" cy="5670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6CA116-0293-11CB-5555-9A7838893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308" y="4886169"/>
            <a:ext cx="5653060" cy="10885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0F884A-D559-34B5-9A43-9774533E30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253474"/>
            <a:ext cx="345206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697D27-B2AE-7B8D-70FA-B6EAA611C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3" y="1949023"/>
            <a:ext cx="5953680" cy="34765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06C16D6-0531-61CA-CD79-9D161C903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768" y="1320845"/>
            <a:ext cx="4090279" cy="7518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60753D-1E4D-6565-831F-4E06C36EE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723" y="2111703"/>
            <a:ext cx="5075309" cy="6759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F93D78-DC9B-8554-0677-BA51729EE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275" y="2904034"/>
            <a:ext cx="4061541" cy="3804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1DCE80-4B8D-3D36-6238-D53A126F0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738" y="3468940"/>
            <a:ext cx="5075309" cy="516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34698E-9C62-3C3A-CB35-42DCA87EE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640" y="4105053"/>
            <a:ext cx="5697392" cy="7584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A03FFD-07D0-A919-8031-4DAD444CE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074" y="4994127"/>
            <a:ext cx="4839089" cy="4197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14710F3-44E2-9905-54E7-9BEF49BED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0615" y="5624076"/>
            <a:ext cx="6386417" cy="6895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3EA8CAE-19BC-EC18-2A4C-D54FD855078B}"/>
              </a:ext>
            </a:extLst>
          </p:cNvPr>
          <p:cNvSpPr txBox="1"/>
          <p:nvPr/>
        </p:nvSpPr>
        <p:spPr>
          <a:xfrm>
            <a:off x="11259312" y="5799591"/>
            <a:ext cx="1767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/>
              <a:t>f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73EFBA3-A862-A67B-489E-017DEF2E19B9}"/>
              </a:ext>
            </a:extLst>
          </p:cNvPr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604BCE-4806-B136-F316-3DD437D8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7" y="657135"/>
            <a:ext cx="7721339" cy="36389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AE6F65-687B-AD09-687A-AE66CCE5F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96" y="1142625"/>
            <a:ext cx="4359382" cy="4829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54564F-3B44-2C87-3358-306BBC076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856" y="1779265"/>
            <a:ext cx="4200024" cy="551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E5FEAF-C656-405B-AA12-BDB6576CC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547" y="2446465"/>
            <a:ext cx="4277333" cy="3804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4D29CC5-8421-8BDF-5DA2-8DC6390C3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804" y="3007147"/>
            <a:ext cx="3384737" cy="5167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F32D29-AF5A-AB17-593B-005C0C12A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697" y="4355207"/>
            <a:ext cx="4671438" cy="8319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5106E57-F204-459F-1607-BD1FAB94D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815" y="5152172"/>
            <a:ext cx="4605200" cy="6780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F7E5B08-3C24-CFBD-2280-282499B7F4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821" y="5830238"/>
            <a:ext cx="4525187" cy="6494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04302FD-C239-51E9-4115-798882F79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124" y="6519432"/>
            <a:ext cx="1340270" cy="32689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E751221-4AB2-4A7F-E884-654C6854EF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867" y="4582003"/>
            <a:ext cx="4405143" cy="37839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22BF2E-AE8A-096B-B894-5E2DACFD05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96639" y="5023235"/>
            <a:ext cx="4089262" cy="6080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CDAA22E-B238-077F-C47E-196E67D87B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96639" y="5740509"/>
            <a:ext cx="4344361" cy="414453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41D42DC-9625-4174-D8E1-1A8367BA0D00}"/>
              </a:ext>
            </a:extLst>
          </p:cNvPr>
          <p:cNvCxnSpPr/>
          <p:nvPr/>
        </p:nvCxnSpPr>
        <p:spPr>
          <a:xfrm>
            <a:off x="2846832" y="5364480"/>
            <a:ext cx="121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58A39E-20C7-89A5-A385-0EFD52B2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721" y="2283039"/>
            <a:ext cx="5636167" cy="24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8176B9-B0D4-B550-A76C-FCB531D7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89" y="1524001"/>
            <a:ext cx="10613622" cy="45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0B39B2-D890-B4A8-AA17-A8B33272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28" y="1694688"/>
            <a:ext cx="5442021" cy="4440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9B5B9B-C905-5890-66DD-73E0EA825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06" y="2239950"/>
            <a:ext cx="5244366" cy="31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</Words>
  <Application>Microsoft Office PowerPoint</Application>
  <PresentationFormat>宽屏</PresentationFormat>
  <Paragraphs>35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1815</cp:revision>
  <dcterms:created xsi:type="dcterms:W3CDTF">2017-04-22T07:59:00Z</dcterms:created>
  <dcterms:modified xsi:type="dcterms:W3CDTF">2024-12-26T10:50:48Z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